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3" r:id="rId9"/>
    <p:sldId id="266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9D20A-EFB9-4D8E-9ADF-18FDDFD66041}" v="8" dt="2024-11-07T05:24:46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94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46139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Cryptocurrency Analysis 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7482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crypto analysis tool for real-time market insights.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004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A02A6877-0113-553B-1F8B-91696766C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714"/>
            <a:ext cx="5486400" cy="82303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55439"/>
            <a:ext cx="7476173" cy="140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Crypto Currency Analysis Matters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914" y="2682359"/>
            <a:ext cx="536019" cy="5360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2628" y="2782133"/>
            <a:ext cx="15847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8177" y="2682359"/>
            <a:ext cx="284476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Market Trends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8177" y="3525798"/>
            <a:ext cx="2844760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cryptocurrency market is volatile and dynamic, with prices constantly fluctuating. Analysis can help investors navigate this complex landscape.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182" y="2682359"/>
            <a:ext cx="536019" cy="5360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26437" y="2782133"/>
            <a:ext cx="2653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5445" y="2682359"/>
            <a:ext cx="2844760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Making Informed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5445" y="3876080"/>
            <a:ext cx="2844760" cy="1905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analyzing data, investors can gain valuable insights to make informed decisions about buying, selling, or holding crypto assets.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3914" y="6318766"/>
            <a:ext cx="536019" cy="53601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66668" y="6418540"/>
            <a:ext cx="27039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8177" y="6318766"/>
            <a:ext cx="419540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Identifying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08177" y="6811923"/>
            <a:ext cx="670190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Cryptocurrency analysis can reveal hidden trends, patterns, and opportunities that might otherwise be missed.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 of the Dashboard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30104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67276" y="2640687"/>
            <a:ext cx="3148965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Insights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276" y="3480673"/>
            <a:ext cx="3148965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dashboard provides a centralized view of crucial crypto market data, allowing investors to quickly understand the current market landscape.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586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27759" y="2640687"/>
            <a:ext cx="309907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Updates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7759" y="3131820"/>
            <a:ext cx="3148965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dashboard updates in real-time, providing investors with up-to-the-minute information on market movements and trends.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0104" y="5852279"/>
            <a:ext cx="7483792" cy="1724382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67276" y="6089452"/>
            <a:ext cx="378809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Exploration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276" y="6580584"/>
            <a:ext cx="700944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interact with the dashboard to drill down into specific data points, filter information, and customize their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13196"/>
            <a:ext cx="70835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77618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77039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Trends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451104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 representation of cryptocurrency price fluctuations.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77618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75089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Volume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451104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Trading volume insights across multiple exchanges.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776186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3139" y="4015502"/>
            <a:ext cx="35904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451104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indicators for top-performing digital assets.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480" y="2251710"/>
            <a:ext cx="4663440" cy="3726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08140"/>
            <a:ext cx="5762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35477" y="289429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27437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17104" y="2740581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Price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10598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Historical price data for major cryptocurrencies.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63288" y="4337090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36602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Capitalization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value of cryptocurrencies in circulation.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60787" y="5933599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24h Change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29900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Percentage changes in crypto prices.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982" y="632460"/>
            <a:ext cx="5411986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Volume Analysis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4982" y="1883807"/>
            <a:ext cx="302406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Exchange Volumes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04982" y="2451973"/>
            <a:ext cx="396561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Trading volumes across major cryptocurrency exchanges.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339239" y="1883807"/>
            <a:ext cx="28569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Asset Dominance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339239" y="2451973"/>
            <a:ext cx="3965615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Market share of top cryptocurrencies.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873496" y="1883807"/>
            <a:ext cx="270593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Volume Trends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873496" y="2451973"/>
            <a:ext cx="396561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Historical trading volume patterns over time.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82" y="3653671"/>
            <a:ext cx="12014597" cy="3943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" y="2273022"/>
            <a:ext cx="4936688" cy="3686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782" y="604480"/>
            <a:ext cx="6597491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Metrics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782" y="235017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Gainers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782" y="2805232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Cryptocurrencies with highest percentage increases.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7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782" y="4585692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ROI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782" y="5040749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 on investment for various timeframes.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782" y="6821210"/>
            <a:ext cx="2591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Price Predictions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782" y="7276267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AI-driven forecasts for major cryptocurrencies.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9464" y="425705"/>
            <a:ext cx="5967770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Overview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64" y="1129665"/>
            <a:ext cx="12155115" cy="69678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535781"/>
            <a:ext cx="7362706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Next Steps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1401008"/>
            <a:ext cx="487085" cy="4870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990" y="2082879"/>
            <a:ext cx="279165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81990" y="2486144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Power BI dashboard provides a powerful tool for data-driven decision-making in the crypto market.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694271"/>
            <a:ext cx="487085" cy="4870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990" y="4376142"/>
            <a:ext cx="245399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Regular Reporting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81990" y="4779407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Regularly analyzing and reporting on crypto trends can help investors stay informed and make informed decisions.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" y="5987534"/>
            <a:ext cx="487085" cy="487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990" y="6669405"/>
            <a:ext cx="471392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Collaboration and Communication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81990" y="7072670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dashboard can facilitate collaboration and communication among investors, analysts, and traders.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345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 RAM</cp:lastModifiedBy>
  <cp:revision>2</cp:revision>
  <dcterms:created xsi:type="dcterms:W3CDTF">2024-11-07T04:25:58Z</dcterms:created>
  <dcterms:modified xsi:type="dcterms:W3CDTF">2024-11-07T08:04:27Z</dcterms:modified>
</cp:coreProperties>
</file>